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0" r:id="rId2"/>
    <p:sldId id="325" r:id="rId3"/>
    <p:sldId id="286" r:id="rId4"/>
    <p:sldId id="320" r:id="rId5"/>
    <p:sldId id="332" r:id="rId6"/>
    <p:sldId id="321" r:id="rId7"/>
    <p:sldId id="319" r:id="rId8"/>
    <p:sldId id="330" r:id="rId9"/>
    <p:sldId id="318" r:id="rId10"/>
    <p:sldId id="328" r:id="rId11"/>
    <p:sldId id="329" r:id="rId12"/>
    <p:sldId id="279" r:id="rId13"/>
    <p:sldId id="326" r:id="rId14"/>
    <p:sldId id="331" r:id="rId15"/>
    <p:sldId id="322" r:id="rId16"/>
    <p:sldId id="323" r:id="rId17"/>
    <p:sldId id="324" r:id="rId18"/>
    <p:sldId id="277" r:id="rId19"/>
    <p:sldId id="316" r:id="rId20"/>
    <p:sldId id="289" r:id="rId21"/>
    <p:sldId id="311" r:id="rId22"/>
    <p:sldId id="312" r:id="rId23"/>
    <p:sldId id="313" r:id="rId24"/>
    <p:sldId id="315" r:id="rId25"/>
    <p:sldId id="305" r:id="rId26"/>
    <p:sldId id="294" r:id="rId27"/>
    <p:sldId id="297" r:id="rId28"/>
    <p:sldId id="275" r:id="rId29"/>
    <p:sldId id="263" r:id="rId30"/>
    <p:sldId id="300" r:id="rId31"/>
    <p:sldId id="306" r:id="rId32"/>
    <p:sldId id="309" r:id="rId33"/>
    <p:sldId id="265" r:id="rId34"/>
    <p:sldId id="299" r:id="rId35"/>
    <p:sldId id="303" r:id="rId36"/>
    <p:sldId id="257" r:id="rId37"/>
    <p:sldId id="258" r:id="rId38"/>
    <p:sldId id="268" r:id="rId39"/>
    <p:sldId id="259" r:id="rId40"/>
    <p:sldId id="310" r:id="rId41"/>
    <p:sldId id="301" r:id="rId42"/>
    <p:sldId id="302" r:id="rId43"/>
    <p:sldId id="273" r:id="rId44"/>
    <p:sldId id="308" r:id="rId45"/>
    <p:sldId id="282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0F2B-03A0-48B5-A4C7-2229109CDC05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647D-CF2A-4D2F-A940-58E8CA7E92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106D-CFEE-4CB0-B426-24AD9A99B150}" type="datetimeFigureOut">
              <a:rPr lang="pl-PL" smtClean="0"/>
              <a:pPr/>
              <a:t>08.05.2020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F89B-68BA-4845-B9A4-95677C148B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ustavoholguin.com/wp-content/uploads/2015/01/BI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67544" y="332656"/>
            <a:ext cx="61666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VI Liceum Ogólnokształcące </a:t>
            </a:r>
          </a:p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im. J. Słowackiego </a:t>
            </a:r>
          </a:p>
          <a:p>
            <a:pPr algn="ctr"/>
            <a:r>
              <a:rPr lang="pl-PL" sz="4000" b="1" dirty="0">
                <a:solidFill>
                  <a:srgbClr val="002060"/>
                </a:solidFill>
              </a:rPr>
              <a:t>w</a:t>
            </a:r>
            <a:r>
              <a:rPr lang="pl-PL" sz="4000" b="1" dirty="0" smtClean="0">
                <a:solidFill>
                  <a:srgbClr val="002060"/>
                </a:solidFill>
              </a:rPr>
              <a:t> Kielcach </a:t>
            </a:r>
            <a:endParaRPr lang="pl-PL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6498" name="Picture 2" descr="http://www.nppds.narod.ru/flora/Convallaria_maj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678396" y="4509120"/>
            <a:ext cx="7787208" cy="1815882"/>
          </a:xfrm>
          <a:prstGeom prst="rect">
            <a:avLst/>
          </a:prstGeom>
          <a:solidFill>
            <a:schemeClr val="accent3">
              <a:lumMod val="50000"/>
              <a:alpha val="6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Współpraca z koordynatorem transplantacyjnym </a:t>
            </a:r>
            <a: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 </a:t>
            </a:r>
            <a:r>
              <a:rPr lang="pl-PL" sz="2800" b="1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Wojewódzkiego Szpitala </a:t>
            </a:r>
            <a: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Zespolonego w Kielcach - </a:t>
            </a:r>
            <a:r>
              <a:rPr lang="pl-PL" sz="2800" b="1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udział w prezentacjach i </a:t>
            </a:r>
            <a: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pogadankach prowadzonych przez pracowników szpitala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0658" name="Picture 2" descr="Znalezione obrazy dla zapytania kwiaty wiosen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a1k5Y9PLJiQ/U8p7ygPZdbI/AAAAAAAAAo0/wKv8I55VEEY/s1600/bi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l.naturewallpaperfree.com/kwiaty/nature-wallpaper-1440x900-2784-48acaa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efensoresdosanimais.files.wordpress.com/2010/07/libelul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abiasesto.com/wp-content/uploads/Plantas-Piens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173" y="0"/>
            <a:ext cx="92781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ongresobiologiaguatemala.files.wordpress.com/2015/04/1920_1200_20100422022729323342.jpg?w=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.pinger.pl/pgr420/2a5fe877001bde0f51221d25/s%C5%82o%C5%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tapeciarnia.pl/tapety/normalne/230625_wiosna_krokusy_l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2" name="pole tekstowe 1"/>
          <p:cNvSpPr txBox="1"/>
          <p:nvPr/>
        </p:nvSpPr>
        <p:spPr>
          <a:xfrm>
            <a:off x="1547664" y="332656"/>
            <a:ext cx="7186201" cy="2308324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Działania podejmowane 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przez nauczycieli biologii 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w</a:t>
            </a:r>
            <a:r>
              <a:rPr lang="pl-PL" sz="3600" b="1" dirty="0" smtClean="0">
                <a:solidFill>
                  <a:schemeClr val="bg1"/>
                </a:solidFill>
              </a:rPr>
              <a:t> VI LO </a:t>
            </a:r>
            <a:r>
              <a:rPr lang="pl-PL" sz="3600" b="1" dirty="0" smtClean="0">
                <a:solidFill>
                  <a:schemeClr val="bg1"/>
                </a:solidFill>
              </a:rPr>
              <a:t>im J. Słowackiego 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w Kielcach 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zkoła\pies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010"/>
            <a:ext cx="9144000" cy="69480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dinoanimals.pl/wp-content/uploads/2013/06/Fenek-DinoAnimals.p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racjonalista.tv/wp-content/uploads/2014/12/urocz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data.whicdn.com/images/13670184/tumblr_lq24fswXN71qd0hc6o1_50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rly.pl/images/114/2718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zkoła\997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dia\Desktop\prezentacja na bio ♥\tumblr_mtcm4s173a1sdmjhoo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764704"/>
            <a:ext cx="3600400" cy="1008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9807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 smtClean="0"/>
              <a:t>Frynosoma</a:t>
            </a:r>
            <a:r>
              <a:rPr lang="pl-PL" sz="3200" b="1" dirty="0" smtClean="0"/>
              <a:t> rogata</a:t>
            </a:r>
            <a:endParaRPr lang="pl-PL" sz="3200" b="1" dirty="0"/>
          </a:p>
        </p:txBody>
      </p:sp>
      <p:pic>
        <p:nvPicPr>
          <p:cNvPr id="4098" name="Picture 2" descr="C:\Users\media\Desktop\prezentacja na bio ♥\frynos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3347864" y="170080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099" name="Picture 3" descr="C:\Users\media\Desktop\prezentacja na bio ♥\comment_MfUMdka1LLeoh1uGWEorrZH1wZ5dtRB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932040" cy="393305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148064" y="3645024"/>
            <a:ext cx="3816424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Zaatakowana </a:t>
            </a:r>
            <a:r>
              <a:rPr lang="pl-PL" sz="2400" b="1" dirty="0" err="1" smtClean="0">
                <a:solidFill>
                  <a:schemeClr val="tx1"/>
                </a:solidFill>
              </a:rPr>
              <a:t>frynosoma</a:t>
            </a:r>
            <a:r>
              <a:rPr lang="pl-PL" sz="2400" b="1" dirty="0" smtClean="0">
                <a:solidFill>
                  <a:schemeClr val="tx1"/>
                </a:solidFill>
              </a:rPr>
              <a:t> rogata potrafi strzelać krwią za pomocą swoich oczu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axmania.pl/media/k2/items/src/4ab4b6df96c060fa741e97b50eafb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043608" y="5288340"/>
            <a:ext cx="7200800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Biologia </a:t>
            </a:r>
          </a:p>
          <a:p>
            <a:pPr algn="ctr"/>
            <a:r>
              <a:rPr lang="pl-PL" sz="4800" b="1" dirty="0" smtClean="0"/>
              <a:t>w krzywym zwierciadle</a:t>
            </a:r>
            <a:endParaRPr lang="pl-PL" sz="4800" b="1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bierak.jeja.pl/images/e/0/2/70105_biolog-kupuje-telewi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23"/>
            <a:ext cx="9144000" cy="68397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grzanka.pl/wp-content/uploads/2011/04/szafire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41276" y="188640"/>
            <a:ext cx="8496944" cy="2246769"/>
          </a:xfrm>
          <a:prstGeom prst="rect">
            <a:avLst/>
          </a:prstGeom>
          <a:solidFill>
            <a:schemeClr val="accent3">
              <a:lumMod val="50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Konferencja „Biologia i chemia molekułą życia”- udział w </a:t>
            </a:r>
            <a: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wykładach i </a:t>
            </a:r>
            <a:r>
              <a:rPr lang="pl-PL" sz="2800" b="1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warsztatach prowadzonych przez lekarzy Świętokrzyskiego Centrum Onkologii i pracowników naukowych Uniwersytetu Jana Kochanowskiego </a:t>
            </a:r>
            <a: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</a:br>
            <a:r>
              <a:rPr lang="pl-PL" sz="2800" b="1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 </a:t>
            </a:r>
            <a:r>
              <a:rPr lang="pl-PL" sz="2800" b="1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Kielcach oraz Uniwersytetu Śląskiego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demotywatoryfb.pl/uploads/201406/1403221710_tww7r5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5.demotywatoryfb.pl/uploads/201105/1306873859_by_cris375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demotywatory.pl/uploads/201212/1355769779_by_drosophil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ajco.pl/pic/1337100710-0L_e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otywatory.pl/uploads/201305/1367794988_olvoky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00"/>
            <a:ext cx="9144000" cy="6846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4.demotywatoryfb.pl/uploads/201307/1372934306_1egn0o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1.demoty.pl/6592a28974e7011cd6e5d936fd0ee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miesz.net/upload/images/large/2013/08/kultura_bakterii_2013-08-13_11-31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rin.pl/upload/images/212/2012/11/27/7830bc11d15487275a4deeb8f064a5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hmurak.pl/pictures/17756be_obia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tapety.tja.pl/obrazki/tja_normalne/17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95536" y="476672"/>
            <a:ext cx="8496944" cy="1384995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Praktyki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na oddziałach pediatrycznych </a:t>
            </a:r>
            <a:r>
              <a:rPr lang="pl-PL" sz="2800" b="1" dirty="0" smtClean="0">
                <a:solidFill>
                  <a:schemeClr val="bg1"/>
                </a:solidFill>
              </a:rPr>
              <a:t>Wojewódzkiego Specjalistycznego Szpitala Dziecięcego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im</a:t>
            </a:r>
            <a:r>
              <a:rPr lang="pl-PL" sz="2800" b="1" dirty="0">
                <a:solidFill>
                  <a:schemeClr val="bg1"/>
                </a:solidFill>
              </a:rPr>
              <a:t>. Władysława Buszkowskiego </a:t>
            </a:r>
            <a:r>
              <a:rPr lang="pl-PL" sz="2800" b="1" dirty="0" smtClean="0">
                <a:solidFill>
                  <a:schemeClr val="bg1"/>
                </a:solidFill>
              </a:rPr>
              <a:t>w Kielcach</a:t>
            </a:r>
            <a:endParaRPr lang="pl-PL" sz="2800" kern="150" dirty="0">
              <a:effectLst/>
              <a:latin typeface="Liberation Serif"/>
              <a:ea typeface="SimSun" panose="02010600030101010101" pitchFamily="2" charset="-122"/>
              <a:cs typeface="Mangal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g3.demotywatoryfb.pl/uploads/201204/1333615521_by_qrdebije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3.demotywatoryfb.pl/uploads/201305/1368649812_cpaie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6.demotywatoryfb.pl/uploads/201012/1293300471_by_Szef97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motywatory.pl/uploads/201012/1291207904_by_AntekSzprych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demotywatory.pl/uploads/201308/1377171898_w9sbzx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lh3.googleusercontent.com/-FBm8k3dMh2I/Vpd1iaKTxSI/AAAAAAAASw4/vDEZAP-m8fo/w426-h286/118396kotpapa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220072" y="908720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latin typeface="Comic Sans MS" pitchFamily="66" charset="0"/>
              </a:rPr>
              <a:t>Do zobaczenia </a:t>
            </a:r>
            <a:endParaRPr lang="pl-PL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a1k5Y9PLJiQ/U8p7ygPZdbI/AAAAAAAAAo0/wKv8I55VEEY/s1600/bi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95536" y="260648"/>
            <a:ext cx="8424936" cy="1384995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Zajęcia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praktyczne w gabinecie stomatologicznym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realizowane w ramach projektu „Lekcje w gabinecie stomatologicznym” ADENT – lek. </a:t>
            </a:r>
            <a:r>
              <a:rPr lang="pl-PL" sz="2800" b="1" kern="150" dirty="0" err="1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stom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. Adam </a:t>
            </a:r>
            <a:r>
              <a:rPr lang="pl-PL" sz="2800" b="1" kern="150" dirty="0" err="1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Rukat</a:t>
            </a:r>
            <a:endParaRPr lang="pl-PL" sz="2800" kern="150" dirty="0">
              <a:latin typeface="Liberation Serif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704050130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cdn3.ogrod.smcloud.net/s/photos/t/8161/szafirki_737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95536" y="33265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b="1" kern="150" dirty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>Współpraca ze Świętokrzyskim Centrum </a:t>
            </a:r>
            <a:r>
              <a:rPr lang="pl-PL" sz="2800" b="1" kern="150" dirty="0" smtClean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>Onkologii -  udział w </a:t>
            </a:r>
            <a:r>
              <a:rPr lang="pl-PL" sz="2800" b="1" kern="150" dirty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>wykładach w związku </a:t>
            </a:r>
            <a:r>
              <a:rPr lang="pl-PL" sz="2800" b="1" kern="150" dirty="0" smtClean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/>
            </a:r>
            <a:br>
              <a:rPr lang="pl-PL" sz="2800" b="1" kern="150" dirty="0" smtClean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</a:br>
            <a:r>
              <a:rPr lang="pl-PL" sz="2800" b="1" kern="150" dirty="0" smtClean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>z obchodami </a:t>
            </a:r>
            <a:r>
              <a:rPr lang="pl-PL" sz="2800" b="1" kern="150" dirty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>Europejskich Dni Profilaktyki </a:t>
            </a:r>
            <a:r>
              <a:rPr lang="pl-PL" sz="2800" b="1" kern="150" dirty="0" smtClean="0">
                <a:solidFill>
                  <a:schemeClr val="bg1"/>
                </a:solidFill>
                <a:latin typeface="Liberation Serif"/>
                <a:ea typeface="SimSun" panose="02010600030101010101" pitchFamily="2" charset="-122"/>
                <a:cs typeface="Mangal"/>
              </a:rPr>
              <a:t>Nowotworów</a:t>
            </a:r>
            <a:endParaRPr lang="pl-PL" sz="2800" b="1" kern="150" dirty="0">
              <a:solidFill>
                <a:schemeClr val="bg1"/>
              </a:solidFill>
              <a:effectLst/>
              <a:latin typeface="Liberation Serif"/>
              <a:ea typeface="SimSun" panose="02010600030101010101" pitchFamily="2" charset="-122"/>
              <a:cs typeface="Mangal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g2.garnek.pl/a.garnek.pl/014/547/14547105_800.0.jpg/przylaszc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sp>
        <p:nvSpPr>
          <p:cNvPr id="2" name="Prostokąt 1"/>
          <p:cNvSpPr/>
          <p:nvPr/>
        </p:nvSpPr>
        <p:spPr>
          <a:xfrm>
            <a:off x="251520" y="476672"/>
            <a:ext cx="8640960" cy="1384995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Rajd Gwiaździsty dla uczniów klas pierwszych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(propagujący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wśród młodzieży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aktywność ruchową </a:t>
            </a:r>
            <a:b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</a:b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-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 ramach promocji zdrowego stylu życia)</a:t>
            </a:r>
            <a:endParaRPr lang="pl-PL" sz="2800" b="1" kern="150" dirty="0">
              <a:solidFill>
                <a:schemeClr val="bg1"/>
              </a:solidFill>
              <a:effectLst/>
              <a:ea typeface="SimSun" panose="02010600030101010101" pitchFamily="2" charset="-122"/>
              <a:cs typeface="Mangal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67544" y="5085184"/>
            <a:ext cx="8208912" cy="954107"/>
          </a:xfrm>
          <a:prstGeom prst="rect">
            <a:avLst/>
          </a:prstGeom>
          <a:solidFill>
            <a:schemeClr val="accent3">
              <a:lumMod val="50000"/>
              <a:alpha val="6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Dzień Promocji Zdrowia połączony z Dniem </a:t>
            </a:r>
            <a:r>
              <a:rPr lang="pl-PL" sz="280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Sportu - obchodzony z </a:t>
            </a:r>
            <a:r>
              <a:rPr lang="pl-PL" sz="280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okazji Dnia Dziecka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dobrytarot.pl/download/file.php?id=7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611560" y="332656"/>
            <a:ext cx="7920880" cy="2246769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Obchody Dni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Wody -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udział w wykładach prowadzonych przez pracowników naukowych Uniwersytetu Jana Kochanowskiego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 Kielcach oraz 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wycieczka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edukacyjna do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oczyszczalni ścieków </a:t>
            </a: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/>
            </a:r>
            <a:b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</a:br>
            <a:r>
              <a:rPr lang="pl-PL" sz="2800" b="1" kern="150" dirty="0" smtClean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w Sitkówce - </a:t>
            </a:r>
            <a:r>
              <a:rPr lang="pl-PL" sz="2800" b="1" kern="150" dirty="0">
                <a:solidFill>
                  <a:schemeClr val="bg1"/>
                </a:solidFill>
                <a:ea typeface="SimSun" panose="02010600030101010101" pitchFamily="2" charset="-122"/>
                <a:cs typeface="Mangal"/>
              </a:rPr>
              <a:t>Nowinach</a:t>
            </a:r>
            <a:endParaRPr lang="pl-PL" sz="2800" b="1" kern="150" dirty="0">
              <a:solidFill>
                <a:schemeClr val="bg1"/>
              </a:solidFill>
              <a:effectLst/>
              <a:ea typeface="SimSun" panose="02010600030101010101" pitchFamily="2" charset="-122"/>
              <a:cs typeface="Mangal"/>
            </a:endParaRP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176</Words>
  <Application>Microsoft Office PowerPoint</Application>
  <PresentationFormat>Pokaz na ekranie (4:3)</PresentationFormat>
  <Paragraphs>21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SimSun</vt:lpstr>
      <vt:lpstr>Arial</vt:lpstr>
      <vt:lpstr>Calibri</vt:lpstr>
      <vt:lpstr>Comic Sans MS</vt:lpstr>
      <vt:lpstr>Liberation Serif</vt:lpstr>
      <vt:lpstr>Mangal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Użytkownik</cp:lastModifiedBy>
  <cp:revision>13</cp:revision>
  <dcterms:created xsi:type="dcterms:W3CDTF">2016-04-07T21:32:48Z</dcterms:created>
  <dcterms:modified xsi:type="dcterms:W3CDTF">2020-05-08T09:57:21Z</dcterms:modified>
</cp:coreProperties>
</file>